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72" r:id="rId10"/>
    <p:sldId id="273" r:id="rId11"/>
    <p:sldId id="274" r:id="rId12"/>
    <p:sldId id="266" r:id="rId13"/>
    <p:sldId id="267" r:id="rId14"/>
    <p:sldId id="268" r:id="rId15"/>
    <p:sldId id="269" r:id="rId16"/>
    <p:sldId id="270" r:id="rId17"/>
    <p:sldId id="27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9F1F6-F058-4E3C-8657-3F67B98056C1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CAAB1-2111-46A3-A6EF-FFA1A48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past, when shooting sci=fi films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CAAB1-2111-46A3-A6EF-FFA1A48C38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2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CAAB1-2111-46A3-A6EF-FFA1A48C3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75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7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6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8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2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2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5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C27F439-E7AE-4487-888C-E236E1DB5919}" type="datetimeFigureOut">
              <a:rPr lang="en-US" smtClean="0"/>
              <a:t>11/24/2018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387FB5-3CFE-4019-95F0-0355F18082B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2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51136-BB8D-4B21-82AB-1F6C77C0E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 dirty="0"/>
              <a:t>C</a:t>
            </a:r>
            <a:r>
              <a:rPr lang="en-US" altLang="zh-CN" sz="5400" dirty="0"/>
              <a:t>omputer Vision</a:t>
            </a:r>
            <a:endParaRPr 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F23DE-497B-4250-AFE6-B8C4A7952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Turn image into data</a:t>
            </a:r>
          </a:p>
        </p:txBody>
      </p:sp>
    </p:spTree>
    <p:extLst>
      <p:ext uri="{BB962C8B-B14F-4D97-AF65-F5344CB8AC3E}">
        <p14:creationId xmlns:p14="http://schemas.microsoft.com/office/powerpoint/2010/main" val="229032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E5BE-0C94-43E1-A177-F8D44AAE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the solution to every problem, including texture synthesis</a:t>
            </a:r>
          </a:p>
        </p:txBody>
      </p:sp>
      <p:pic>
        <p:nvPicPr>
          <p:cNvPr id="6" name="Picture 2" descr="Image result for texture synthesis">
            <a:extLst>
              <a:ext uri="{FF2B5EF4-FFF2-40B4-BE49-F238E27FC236}">
                <a16:creationId xmlns:a16="http://schemas.microsoft.com/office/drawing/2014/main" id="{38D43157-E1B2-4869-8055-38EA64852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33127" r="75625" b="28527"/>
          <a:stretch/>
        </p:blipFill>
        <p:spPr bwMode="auto">
          <a:xfrm>
            <a:off x="1470504" y="2174033"/>
            <a:ext cx="1306286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C6C92F-8D5A-4862-9AD1-6A29A219FC66}"/>
              </a:ext>
            </a:extLst>
          </p:cNvPr>
          <p:cNvCxnSpPr/>
          <p:nvPr/>
        </p:nvCxnSpPr>
        <p:spPr>
          <a:xfrm>
            <a:off x="2952206" y="2856411"/>
            <a:ext cx="1149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37C3148-257C-4E2E-B666-3F9BCCE1E8D2}"/>
              </a:ext>
            </a:extLst>
          </p:cNvPr>
          <p:cNvSpPr/>
          <p:nvPr/>
        </p:nvSpPr>
        <p:spPr>
          <a:xfrm>
            <a:off x="4284617" y="2307771"/>
            <a:ext cx="2211977" cy="3648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 Network</a:t>
            </a:r>
          </a:p>
          <a:p>
            <a:pPr algn="ctr"/>
            <a:r>
              <a:rPr lang="en-US" dirty="0"/>
              <a:t>(trained on object recognition)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7B77FE-3016-4D76-BD06-25AEF10BAED9}"/>
              </a:ext>
            </a:extLst>
          </p:cNvPr>
          <p:cNvSpPr/>
          <p:nvPr/>
        </p:nvSpPr>
        <p:spPr>
          <a:xfrm>
            <a:off x="1576251" y="4232366"/>
            <a:ext cx="1132115" cy="114953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Noisy image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6B54D-13DC-4354-97C8-D3191F0E2AC2}"/>
              </a:ext>
            </a:extLst>
          </p:cNvPr>
          <p:cNvCxnSpPr/>
          <p:nvPr/>
        </p:nvCxnSpPr>
        <p:spPr>
          <a:xfrm>
            <a:off x="2886892" y="4759234"/>
            <a:ext cx="1149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398AF6-996A-4E00-85C6-73F091756BDE}"/>
              </a:ext>
            </a:extLst>
          </p:cNvPr>
          <p:cNvCxnSpPr/>
          <p:nvPr/>
        </p:nvCxnSpPr>
        <p:spPr>
          <a:xfrm>
            <a:off x="6701246" y="2860765"/>
            <a:ext cx="1149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9060F6-ED28-402D-BD20-B036365BF996}"/>
              </a:ext>
            </a:extLst>
          </p:cNvPr>
          <p:cNvSpPr txBox="1"/>
          <p:nvPr/>
        </p:nvSpPr>
        <p:spPr>
          <a:xfrm>
            <a:off x="8072845" y="2694299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E783B7-B6A7-48E5-8F03-21996077B070}"/>
              </a:ext>
            </a:extLst>
          </p:cNvPr>
          <p:cNvCxnSpPr/>
          <p:nvPr/>
        </p:nvCxnSpPr>
        <p:spPr>
          <a:xfrm>
            <a:off x="6679474" y="4759234"/>
            <a:ext cx="1149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11300-7D50-47A5-B36F-55A91856FB67}"/>
              </a:ext>
            </a:extLst>
          </p:cNvPr>
          <p:cNvSpPr txBox="1"/>
          <p:nvPr/>
        </p:nvSpPr>
        <p:spPr>
          <a:xfrm>
            <a:off x="8051073" y="4592768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</a:t>
            </a:r>
            <a:r>
              <a:rPr lang="en-US" altLang="zh-CN" dirty="0"/>
              <a:t>2</a:t>
            </a:r>
            <a:r>
              <a:rPr lang="en-US" dirty="0"/>
              <a:t>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F027B14-E44F-4421-BEEF-1450F5B2E0D1}"/>
              </a:ext>
            </a:extLst>
          </p:cNvPr>
          <p:cNvSpPr/>
          <p:nvPr/>
        </p:nvSpPr>
        <p:spPr>
          <a:xfrm>
            <a:off x="8665028" y="3143683"/>
            <a:ext cx="69669" cy="1369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110A3AA-0D33-4101-A3FA-1C365CE7CDD5}"/>
              </a:ext>
            </a:extLst>
          </p:cNvPr>
          <p:cNvSpPr/>
          <p:nvPr/>
        </p:nvSpPr>
        <p:spPr>
          <a:xfrm rot="10800000">
            <a:off x="6620691" y="5006537"/>
            <a:ext cx="1328056" cy="69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677704-4A19-48F7-8376-E80BDA3AC288}"/>
              </a:ext>
            </a:extLst>
          </p:cNvPr>
          <p:cNvSpPr/>
          <p:nvPr/>
        </p:nvSpPr>
        <p:spPr>
          <a:xfrm rot="10800000">
            <a:off x="2888137" y="5006538"/>
            <a:ext cx="1328056" cy="69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B040D-DA87-415B-B5A6-7A603E25BAC0}"/>
              </a:ext>
            </a:extLst>
          </p:cNvPr>
          <p:cNvSpPr txBox="1"/>
          <p:nvPr/>
        </p:nvSpPr>
        <p:spPr>
          <a:xfrm>
            <a:off x="8987244" y="343973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function: </a:t>
            </a:r>
          </a:p>
          <a:p>
            <a:r>
              <a:rPr lang="en-US" dirty="0"/>
              <a:t>difference between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023C5-3F99-418F-B8D5-69FF087B6B9F}"/>
              </a:ext>
            </a:extLst>
          </p:cNvPr>
          <p:cNvSpPr txBox="1"/>
          <p:nvPr/>
        </p:nvSpPr>
        <p:spPr>
          <a:xfrm>
            <a:off x="6679474" y="5120641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Back-prop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8D5FDB-211E-4F6D-86DC-CD859349BA21}"/>
              </a:ext>
            </a:extLst>
          </p:cNvPr>
          <p:cNvSpPr txBox="1"/>
          <p:nvPr/>
        </p:nvSpPr>
        <p:spPr>
          <a:xfrm>
            <a:off x="2992638" y="5111041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Back-prop</a:t>
            </a:r>
          </a:p>
        </p:txBody>
      </p:sp>
    </p:spTree>
    <p:extLst>
      <p:ext uri="{BB962C8B-B14F-4D97-AF65-F5344CB8AC3E}">
        <p14:creationId xmlns:p14="http://schemas.microsoft.com/office/powerpoint/2010/main" val="13946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D07B969-0B91-4D64-A5D2-CEA79193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71" y="0"/>
            <a:ext cx="7907695" cy="63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2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B411-C29D-40E4-A523-DAFFF823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However, there exists simpler &amp; more efficient solutions to texture synthesis.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B20F9-0B0B-437F-83A2-31A61B45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06" y="2167871"/>
            <a:ext cx="7593388" cy="1830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761E9-B9F2-4C6C-AFE4-8A61DA2EBFBA}"/>
              </a:ext>
            </a:extLst>
          </p:cNvPr>
          <p:cNvSpPr txBox="1"/>
          <p:nvPr/>
        </p:nvSpPr>
        <p:spPr>
          <a:xfrm>
            <a:off x="2546014" y="4726807"/>
            <a:ext cx="7593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2001: “The algorithm is not only </a:t>
            </a:r>
            <a:r>
              <a:rPr lang="en-US" dirty="0">
                <a:highlight>
                  <a:srgbClr val="FFFF00"/>
                </a:highlight>
              </a:rPr>
              <a:t>trivial to implement </a:t>
            </a:r>
            <a:r>
              <a:rPr lang="en-US" dirty="0"/>
              <a:t>but is also </a:t>
            </a:r>
            <a:r>
              <a:rPr lang="en-US" dirty="0">
                <a:highlight>
                  <a:srgbClr val="FFFF00"/>
                </a:highlight>
              </a:rPr>
              <a:t>quite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fast</a:t>
            </a:r>
            <a:r>
              <a:rPr lang="en-US" dirty="0"/>
              <a:t>: the </a:t>
            </a:r>
            <a:r>
              <a:rPr lang="en-US" u="sng" dirty="0"/>
              <a:t>unoptimized MATLAB code </a:t>
            </a:r>
            <a:r>
              <a:rPr lang="en-US" dirty="0"/>
              <a:t>used to generate these results</a:t>
            </a:r>
            <a:br>
              <a:rPr lang="en-US" dirty="0"/>
            </a:br>
            <a:r>
              <a:rPr lang="en-US" dirty="0"/>
              <a:t>ran for between </a:t>
            </a:r>
            <a:r>
              <a:rPr lang="en-US" dirty="0">
                <a:highlight>
                  <a:srgbClr val="FFFF00"/>
                </a:highlight>
              </a:rPr>
              <a:t>15 seconds and several minutes </a:t>
            </a:r>
            <a:r>
              <a:rPr lang="en-US" dirty="0"/>
              <a:t>per image depending on the sizes of the input and output and the block size used.”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0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E94D-1636-45AA-BB5F-F923AFAD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quilting for texture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E0B4F-2665-4CD2-BA7F-793C484C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58" y="1939039"/>
            <a:ext cx="8347909" cy="4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1B9E-DFD3-49E7-B825-82BEEC4C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AFC3B-0CA9-4052-8712-8B2F8D3F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24" y="2288177"/>
            <a:ext cx="5245354" cy="76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05094-ED85-495A-A4F0-0B14CE4E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880" y="1845734"/>
            <a:ext cx="2858712" cy="420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83DE2E-BF0B-4DD7-9FBC-1C353F989194}"/>
              </a:ext>
            </a:extLst>
          </p:cNvPr>
          <p:cNvSpPr/>
          <p:nvPr/>
        </p:nvSpPr>
        <p:spPr>
          <a:xfrm>
            <a:off x="6413863" y="3135087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61E0D-303F-4A17-A359-1DB086C6E548}"/>
              </a:ext>
            </a:extLst>
          </p:cNvPr>
          <p:cNvSpPr/>
          <p:nvPr/>
        </p:nvSpPr>
        <p:spPr>
          <a:xfrm>
            <a:off x="6866708" y="3136653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EEEDA-AB31-4C17-8A4B-2671C2944431}"/>
              </a:ext>
            </a:extLst>
          </p:cNvPr>
          <p:cNvSpPr/>
          <p:nvPr/>
        </p:nvSpPr>
        <p:spPr>
          <a:xfrm>
            <a:off x="6413863" y="3544389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C13C8-0781-4457-AD95-99D9F5F049F2}"/>
              </a:ext>
            </a:extLst>
          </p:cNvPr>
          <p:cNvSpPr/>
          <p:nvPr/>
        </p:nvSpPr>
        <p:spPr>
          <a:xfrm>
            <a:off x="6866706" y="3548571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1610A3-C856-4D94-87C0-F67F815B0AD7}"/>
              </a:ext>
            </a:extLst>
          </p:cNvPr>
          <p:cNvSpPr/>
          <p:nvPr/>
        </p:nvSpPr>
        <p:spPr>
          <a:xfrm>
            <a:off x="7319552" y="3541428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14FBA5-E72A-4DB5-84F8-13992E1C0C87}"/>
              </a:ext>
            </a:extLst>
          </p:cNvPr>
          <p:cNvSpPr/>
          <p:nvPr/>
        </p:nvSpPr>
        <p:spPr>
          <a:xfrm>
            <a:off x="7319553" y="3135087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4419E-A1BB-4844-8EE2-A5C732F9E23E}"/>
              </a:ext>
            </a:extLst>
          </p:cNvPr>
          <p:cNvSpPr/>
          <p:nvPr/>
        </p:nvSpPr>
        <p:spPr>
          <a:xfrm>
            <a:off x="6420602" y="3957873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6879B-6B44-4425-A6F5-1D69722BCD2E}"/>
              </a:ext>
            </a:extLst>
          </p:cNvPr>
          <p:cNvSpPr/>
          <p:nvPr/>
        </p:nvSpPr>
        <p:spPr>
          <a:xfrm>
            <a:off x="6864738" y="3950730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C237E-DBB0-4962-AA96-51C8EEB41376}"/>
              </a:ext>
            </a:extLst>
          </p:cNvPr>
          <p:cNvSpPr/>
          <p:nvPr/>
        </p:nvSpPr>
        <p:spPr>
          <a:xfrm>
            <a:off x="6420602" y="4367175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5F09C4-79EF-472E-B4FE-176BD3F3DAC4}"/>
              </a:ext>
            </a:extLst>
          </p:cNvPr>
          <p:cNvSpPr/>
          <p:nvPr/>
        </p:nvSpPr>
        <p:spPr>
          <a:xfrm>
            <a:off x="6864736" y="4362648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36BBC-DEE6-46F8-95DF-C1B533395A56}"/>
              </a:ext>
            </a:extLst>
          </p:cNvPr>
          <p:cNvSpPr/>
          <p:nvPr/>
        </p:nvSpPr>
        <p:spPr>
          <a:xfrm>
            <a:off x="7317582" y="4364214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BFE33D-9517-4E6D-B705-9B0EC3ABE63D}"/>
              </a:ext>
            </a:extLst>
          </p:cNvPr>
          <p:cNvSpPr/>
          <p:nvPr/>
        </p:nvSpPr>
        <p:spPr>
          <a:xfrm>
            <a:off x="7317583" y="3957873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3C066-9EA2-45D4-B5E8-F6B797F9FFC4}"/>
              </a:ext>
            </a:extLst>
          </p:cNvPr>
          <p:cNvSpPr/>
          <p:nvPr/>
        </p:nvSpPr>
        <p:spPr>
          <a:xfrm>
            <a:off x="6420602" y="4783620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58CB0D-5A03-445A-9E90-D41F74A8AF8F}"/>
              </a:ext>
            </a:extLst>
          </p:cNvPr>
          <p:cNvSpPr/>
          <p:nvPr/>
        </p:nvSpPr>
        <p:spPr>
          <a:xfrm>
            <a:off x="6873447" y="4785186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B13EC-2EFB-4082-9B41-B4CE87AD3A14}"/>
              </a:ext>
            </a:extLst>
          </p:cNvPr>
          <p:cNvSpPr/>
          <p:nvPr/>
        </p:nvSpPr>
        <p:spPr>
          <a:xfrm>
            <a:off x="6420602" y="5192922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AF0413-7B9E-4AB6-86F0-EFA91E03F0FB}"/>
              </a:ext>
            </a:extLst>
          </p:cNvPr>
          <p:cNvSpPr/>
          <p:nvPr/>
        </p:nvSpPr>
        <p:spPr>
          <a:xfrm>
            <a:off x="6873445" y="5197104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D549BC-5027-4017-86FA-0FD97220CE0C}"/>
              </a:ext>
            </a:extLst>
          </p:cNvPr>
          <p:cNvSpPr/>
          <p:nvPr/>
        </p:nvSpPr>
        <p:spPr>
          <a:xfrm>
            <a:off x="7326291" y="5189961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2D475-EA1C-4F4D-9B61-7A2145AC8081}"/>
              </a:ext>
            </a:extLst>
          </p:cNvPr>
          <p:cNvSpPr/>
          <p:nvPr/>
        </p:nvSpPr>
        <p:spPr>
          <a:xfrm>
            <a:off x="7326292" y="4783620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14A5E-3ABF-461B-B354-9D5D87F7CFEF}"/>
              </a:ext>
            </a:extLst>
          </p:cNvPr>
          <p:cNvSpPr/>
          <p:nvPr/>
        </p:nvSpPr>
        <p:spPr>
          <a:xfrm>
            <a:off x="6418632" y="5597697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BF588E-645F-41D4-8C33-A8B49BEBC8AC}"/>
              </a:ext>
            </a:extLst>
          </p:cNvPr>
          <p:cNvSpPr/>
          <p:nvPr/>
        </p:nvSpPr>
        <p:spPr>
          <a:xfrm>
            <a:off x="6871477" y="5599263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9B547D-0E3B-49FC-8F0C-D5FA74083E2C}"/>
              </a:ext>
            </a:extLst>
          </p:cNvPr>
          <p:cNvSpPr/>
          <p:nvPr/>
        </p:nvSpPr>
        <p:spPr>
          <a:xfrm>
            <a:off x="7324322" y="5597697"/>
            <a:ext cx="452845" cy="409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854C3A-E32E-4AF0-965D-321E9CFDE26E}"/>
              </a:ext>
            </a:extLst>
          </p:cNvPr>
          <p:cNvSpPr/>
          <p:nvPr/>
        </p:nvSpPr>
        <p:spPr>
          <a:xfrm>
            <a:off x="6411891" y="3137178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DB53CB-7FE5-4B79-8EE8-CD94E7C8AAFD}"/>
              </a:ext>
            </a:extLst>
          </p:cNvPr>
          <p:cNvSpPr/>
          <p:nvPr/>
        </p:nvSpPr>
        <p:spPr>
          <a:xfrm>
            <a:off x="6863751" y="3542040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D2AC1A-2917-4FAF-8C7A-10C30013CBAB}"/>
              </a:ext>
            </a:extLst>
          </p:cNvPr>
          <p:cNvSpPr/>
          <p:nvPr/>
        </p:nvSpPr>
        <p:spPr>
          <a:xfrm>
            <a:off x="6862767" y="3951341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4445B-993F-477E-9235-0E277677F613}"/>
              </a:ext>
            </a:extLst>
          </p:cNvPr>
          <p:cNvSpPr/>
          <p:nvPr/>
        </p:nvSpPr>
        <p:spPr>
          <a:xfrm>
            <a:off x="6418631" y="4369266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C43488-2624-4E92-A479-6F1DAC4D8506}"/>
              </a:ext>
            </a:extLst>
          </p:cNvPr>
          <p:cNvSpPr/>
          <p:nvPr/>
        </p:nvSpPr>
        <p:spPr>
          <a:xfrm>
            <a:off x="6862765" y="4769859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50B8BB-0FCA-466E-A6DD-90E30AA903FD}"/>
              </a:ext>
            </a:extLst>
          </p:cNvPr>
          <p:cNvSpPr/>
          <p:nvPr/>
        </p:nvSpPr>
        <p:spPr>
          <a:xfrm>
            <a:off x="7324319" y="5179686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465C1-E1A0-4DF1-950B-AD2F03A2CBA9}"/>
              </a:ext>
            </a:extLst>
          </p:cNvPr>
          <p:cNvSpPr/>
          <p:nvPr/>
        </p:nvSpPr>
        <p:spPr>
          <a:xfrm>
            <a:off x="7324319" y="5597086"/>
            <a:ext cx="452845" cy="40930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8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786C-AF87-4D2A-91EF-B029B97F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quilting for texture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A2ED-6DE2-4974-B4C2-D5F2031D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07349-3700-4EBF-81CD-1C7F6A6A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64" y="1859301"/>
            <a:ext cx="7249885" cy="43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4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7182-D400-4508-B208-BFD055F3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quilting for texture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ADA14-4A6C-413D-9DBA-04240F2A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54" y="1845734"/>
            <a:ext cx="6798154" cy="43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F116-86C5-4FBD-B7B8-F3757E82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71F9-D7F1-4111-A82D-07435091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Computer vision is more than just Convolutional neural networks (CNN)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Solving the problem by CNN can give us hints about human brain (what is texture?)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8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4175-D888-409C-8BB9-B64972F2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E24A7-530F-42D9-B6BC-4B7A81A0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9259"/>
            <a:ext cx="10058401" cy="33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4F3B-F098-4EEF-8AC3-5AF76F46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4969C-C55B-4E0D-B781-CD308B45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9918"/>
            <a:ext cx="10058400" cy="3369175"/>
          </a:xfrm>
        </p:spPr>
        <p:txBody>
          <a:bodyPr/>
          <a:lstStyle/>
          <a:p>
            <a:pPr algn="ctr"/>
            <a:r>
              <a:rPr lang="en-US" sz="2400" dirty="0"/>
              <a:t>Endow machines with the ability to </a:t>
            </a:r>
          </a:p>
          <a:p>
            <a:pPr algn="ctr"/>
            <a:r>
              <a:rPr lang="en-US" sz="2400" dirty="0"/>
              <a:t>make sense of the physical world by </a:t>
            </a:r>
          </a:p>
          <a:p>
            <a:pPr algn="ctr"/>
            <a:r>
              <a:rPr lang="en-US" sz="2400" dirty="0"/>
              <a:t>looking at measurements of reflected light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6CD54-7D99-4100-A038-C282477AB726}"/>
              </a:ext>
            </a:extLst>
          </p:cNvPr>
          <p:cNvSpPr txBox="1"/>
          <p:nvPr/>
        </p:nvSpPr>
        <p:spPr>
          <a:xfrm>
            <a:off x="3997234" y="4175796"/>
            <a:ext cx="620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Let computer “understand” what they see</a:t>
            </a:r>
          </a:p>
        </p:txBody>
      </p:sp>
    </p:spTree>
    <p:extLst>
      <p:ext uri="{BB962C8B-B14F-4D97-AF65-F5344CB8AC3E}">
        <p14:creationId xmlns:p14="http://schemas.microsoft.com/office/powerpoint/2010/main" val="37818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5A32-8B7D-43D7-BBD7-6ADDBB04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computer vision</a:t>
            </a:r>
            <a:br>
              <a:rPr lang="en-US" dirty="0"/>
            </a:br>
            <a:r>
              <a:rPr lang="en-US" dirty="0"/>
              <a:t>self-driving cars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2241240-3768-4D84-A08C-E0B73C14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8" y="1976363"/>
            <a:ext cx="6896543" cy="38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0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F73E-0FCA-4222-8763-0F4B9014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computer vision</a:t>
            </a:r>
            <a:br>
              <a:rPr lang="en-US" dirty="0"/>
            </a:br>
            <a:r>
              <a:rPr lang="en-US" dirty="0"/>
              <a:t>“building Rome in a day”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0B0A-E5EE-4D42-97D0-8CE60420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0FCCC-AC5C-42D8-9742-EBECAC47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31" y="1845734"/>
            <a:ext cx="6796382" cy="44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7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8807-E1D9-416E-B996-0294D90E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AB67-7CFE-4BF1-B04F-724DBFDDE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18A3D-4A92-47BB-A381-5CBCD94C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0" y="1916219"/>
            <a:ext cx="101346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3A6C-00F1-448B-8033-6F246CB3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1D2AD-20DF-46F6-9666-E6F8A9F2B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108" b="17852"/>
          <a:stretch/>
        </p:blipFill>
        <p:spPr>
          <a:xfrm>
            <a:off x="1716599" y="1882558"/>
            <a:ext cx="8819762" cy="4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5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BCEE-6D0B-424D-984E-DDDE5199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894DE-0310-4FC7-8620-FFC57BC71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2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5E3C-02CC-47FF-AF9C-34CB5DF3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synthesis</a:t>
            </a:r>
          </a:p>
        </p:txBody>
      </p:sp>
      <p:pic>
        <p:nvPicPr>
          <p:cNvPr id="2050" name="Picture 2" descr="Image result for texture synthesis">
            <a:extLst>
              <a:ext uri="{FF2B5EF4-FFF2-40B4-BE49-F238E27FC236}">
                <a16:creationId xmlns:a16="http://schemas.microsoft.com/office/drawing/2014/main" id="{21D64894-6921-4F25-B645-C13A97F5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88" y="1965691"/>
            <a:ext cx="5897724" cy="37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2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52B2-F4F6-4D62-92D4-E043EE9C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the solution to every problem, including texture synthesis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C9DB1-D8E7-4769-85D4-66DCB3042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95" b="20660"/>
          <a:stretch/>
        </p:blipFill>
        <p:spPr>
          <a:xfrm>
            <a:off x="1823377" y="4368708"/>
            <a:ext cx="8027708" cy="191584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C10A973-C551-44C3-8B3A-80936E119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98" b="1"/>
          <a:stretch/>
        </p:blipFill>
        <p:spPr>
          <a:xfrm>
            <a:off x="1898022" y="1908111"/>
            <a:ext cx="8027708" cy="20100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88EF6-D056-4EB6-BB58-0F28EA79B565}"/>
              </a:ext>
            </a:extLst>
          </p:cNvPr>
          <p:cNvCxnSpPr/>
          <p:nvPr/>
        </p:nvCxnSpPr>
        <p:spPr>
          <a:xfrm>
            <a:off x="5911876" y="3976823"/>
            <a:ext cx="0" cy="391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333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199</Words>
  <Application>Microsoft Office PowerPoint</Application>
  <PresentationFormat>Widescreen</PresentationFormat>
  <Paragraphs>38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Retrospect</vt:lpstr>
      <vt:lpstr>Computer Vision</vt:lpstr>
      <vt:lpstr>What is Computer Vision?</vt:lpstr>
      <vt:lpstr>Examples of computer vision self-driving cars</vt:lpstr>
      <vt:lpstr>Examples of computer vision “building Rome in a day”</vt:lpstr>
      <vt:lpstr>Examples of computer vision</vt:lpstr>
      <vt:lpstr>Examples of computer vision</vt:lpstr>
      <vt:lpstr>Texture synthesis</vt:lpstr>
      <vt:lpstr>Texture synthesis</vt:lpstr>
      <vt:lpstr>Neural network is the solution to every problem, including texture synthesis</vt:lpstr>
      <vt:lpstr>Neural network is the solution to every problem, including texture synthesis</vt:lpstr>
      <vt:lpstr>PowerPoint Presentation</vt:lpstr>
      <vt:lpstr>However, there exists simpler &amp; more efficient solutions to texture synthesis.</vt:lpstr>
      <vt:lpstr>Image quilting for texture synthesis</vt:lpstr>
      <vt:lpstr>Dynamic programming</vt:lpstr>
      <vt:lpstr>Image quilting for texture synthesis</vt:lpstr>
      <vt:lpstr>Image quilting for texture transfer</vt:lpstr>
      <vt:lpstr>Take home messages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Ji Xia</dc:creator>
  <cp:lastModifiedBy>Ji Xia</cp:lastModifiedBy>
  <cp:revision>7</cp:revision>
  <dcterms:created xsi:type="dcterms:W3CDTF">2018-11-25T02:50:58Z</dcterms:created>
  <dcterms:modified xsi:type="dcterms:W3CDTF">2018-11-25T03:29:50Z</dcterms:modified>
</cp:coreProperties>
</file>